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245"/>
  </p:normalViewPr>
  <p:slideViewPr>
    <p:cSldViewPr snapToGrid="0">
      <p:cViewPr varScale="1">
        <p:scale>
          <a:sx n="125" d="100"/>
          <a:sy n="125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Multivariable Calculus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Dimensions Beyond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Theorems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Key theorems like Green's, Stokes', and the Divergence theorem play crucial roles in connecting multivariable calculus concepts to physical interpretations</a:t>
            </a:r>
          </a:p>
          <a:p>
            <a:pPr>
              <a:spcAft>
                <a:spcPts val="720"/>
              </a:spcAft>
            </a:pPr>
            <a:r>
              <a:rPr sz="1800"/>
              <a:t>They establish important relationships and principles in the study of vector fields and flux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Optimization in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provides techniques for finding maximum and minimum values of functions, critical in areas like machine learning, economics, and engineering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Optimization Techniques</a:t>
            </a:r>
          </a:p>
        </p:txBody>
      </p:sp>
      <p:pic>
        <p:nvPicPr>
          <p:cNvPr id="5" name="Picture 4" descr="downloaded_im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fields are used to model fluid flow, electromagnetic fields, and other phenomena where a vector quantity varies in space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Vector Fields in Nature</a:t>
            </a:r>
          </a:p>
        </p:txBody>
      </p:sp>
      <p:pic>
        <p:nvPicPr>
          <p:cNvPr id="5" name="Picture 4" descr="downloaded_im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Lagrange Multipliers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Lagrange multipliers offer a strategy for finding local maxima and minima of functions subject to constraints</a:t>
            </a:r>
          </a:p>
          <a:p>
            <a:pPr>
              <a:spcAft>
                <a:spcPts val="720"/>
              </a:spcAft>
            </a:pPr>
            <a:r>
              <a:rPr sz="1800"/>
              <a:t>This method adds another layer of sophistication and utility in optimization problems involving several variables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Constrained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Constrained optimization problems are prevalent in real-world applications, requiring complex multivariable calculus techniques to solve efficiently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Solving Constrained Optimization</a:t>
            </a:r>
          </a:p>
        </p:txBody>
      </p:sp>
      <p:pic>
        <p:nvPicPr>
          <p:cNvPr id="5" name="Picture 4" descr="downloaded_im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Curvilinear Coordinates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Moving beyond Cartesian coordinates, curvilinear coordinates like spherical and cylindrical systems are essential for solving problems in multidimensional spaces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Exploring Curvilinear Coordinates</a:t>
            </a:r>
          </a:p>
        </p:txBody>
      </p:sp>
      <p:pic>
        <p:nvPicPr>
          <p:cNvPr id="5" name="Picture 4" descr="downloaded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Real-life Examples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From optimizing production in factories to predicting weather patterns, multivariable calculus has extensive applications across various fields</a:t>
            </a:r>
          </a:p>
          <a:p>
            <a:pPr>
              <a:spcAft>
                <a:spcPts val="720"/>
              </a:spcAft>
            </a:pPr>
            <a:r>
              <a:rPr sz="1800"/>
              <a:t>Its principles help us model and understand the complexity of the world around us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in Learning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Despite its importance, the complexity and abstraction of multivariable calculus present significant learning challenges</a:t>
            </a:r>
          </a:p>
          <a:p>
            <a:pPr>
              <a:spcAft>
                <a:spcPts val="720"/>
              </a:spcAft>
            </a:pPr>
            <a:r>
              <a:rPr sz="1800"/>
              <a:t>Educational strategies involving visualizations and practical examples can facilitate understanding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Overcoming Learning Challenges</a:t>
            </a:r>
          </a:p>
        </p:txBody>
      </p:sp>
      <p:pic>
        <p:nvPicPr>
          <p:cNvPr id="5" name="Picture 4" descr="downloaded_im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Advanced Topics in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Diving deeper, topics like manifold theory and differential geometry extend the applications and understanding of multivariable calculus to new heights</a:t>
            </a:r>
          </a:p>
          <a:p>
            <a:pPr>
              <a:spcAft>
                <a:spcPts val="720"/>
              </a:spcAft>
            </a:pPr>
            <a:r>
              <a:rPr sz="1800"/>
              <a:t>These areas explore the calculus of curved spaces, contributing to advancements in physics and engineering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Future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As mathematical practices evolve with technology, the future of multivariable calculus promises new methods and applications, aiding in the solution of increasingly complex problems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Evolving Practices and Theories</a:t>
            </a:r>
          </a:p>
        </p:txBody>
      </p:sp>
      <p:pic>
        <p:nvPicPr>
          <p:cNvPr id="5" name="Picture 4" descr="downloaded_im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Multivariable Calculus?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calculus, also known as multivariate calculus, involves the extension of calculus to functions of multiple variables</a:t>
            </a:r>
          </a:p>
          <a:p>
            <a:pPr>
              <a:spcAft>
                <a:spcPts val="720"/>
              </a:spcAft>
            </a:pPr>
            <a:r>
              <a:rPr sz="1800"/>
              <a:t>It's an essential branch of mathematics for understanding changes in a multidimensional space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is a crucial field for advancing our understanding and capabilities in multiple dimensions</a:t>
            </a:r>
          </a:p>
          <a:p>
            <a:pPr>
              <a:spcAft>
                <a:spcPts val="720"/>
              </a:spcAft>
            </a:pPr>
            <a:r>
              <a:rPr sz="1800"/>
              <a:t>Its applications and concepts pave the way for innovations across a myriad of scientific disciplines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Visualizing Graphs in 3D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multivariable calculus, visual representation includes 3D graphs that illustrate complex relationships between variables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Three-Dimensional Graph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Partial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Partial derivatives measure the rate of change of a function as it relates to variables maintaining the others constant</a:t>
            </a:r>
          </a:p>
          <a:p>
            <a:pPr>
              <a:spcAft>
                <a:spcPts val="720"/>
              </a:spcAft>
            </a:pPr>
            <a:r>
              <a:rPr sz="1800"/>
              <a:t>They offer insights into the function's sensitivity to changes in any one of the multiple variables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This field of mathematics is pivotal in areas like physics, engineering, and economics, helping to model and solve real-world problems involving multiple variables and dimensions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Applications in Various Fields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Multiple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Multiple integrals extend the idea of integration to functions of several variables, often used to calculate volumes under surfaces in the multidimensional space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Calculating Volume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Differential Equations in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Many physical laws and phenomena are modeled by differential equations involving functions of multiple variables</a:t>
            </a:r>
          </a:p>
          <a:p>
            <a:pPr>
              <a:spcAft>
                <a:spcPts val="720"/>
              </a:spcAft>
            </a:pPr>
            <a:r>
              <a:rPr sz="1800"/>
              <a:t>Solving these requires techniques from multivariable calculus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Jacobian and Hessian 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Jacobian and Hessian matrices are powerful tools used for examining the rate of change and the convexity of functions respectively, in multivariable calculus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Matrices in Multivariable Calculus</a:t>
            </a:r>
          </a:p>
        </p:txBody>
      </p:sp>
      <p:pic>
        <p:nvPicPr>
          <p:cNvPr id="5" name="Picture 4" descr="downloaded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Gradient Vectors and Directional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Gradient vectors represent the direction and rate of fastest increase of a function, whereas directional derivatives measure the rate of change of the function in any direction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Understanding Gradient Vectors</a:t>
            </a:r>
          </a:p>
        </p:txBody>
      </p:sp>
      <p:pic>
        <p:nvPicPr>
          <p:cNvPr id="5" name="Picture 4" descr="downloaded_im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Trebuchet MS</vt:lpstr>
      <vt:lpstr>Wingdings 3</vt:lpstr>
      <vt:lpstr>Facet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davit01@student.ubc.ca</dc:creator>
  <cp:lastModifiedBy>davit01@student.ubc.ca</cp:lastModifiedBy>
  <cp:revision>2</cp:revision>
  <dcterms:created xsi:type="dcterms:W3CDTF">2024-03-20T01:33:53Z</dcterms:created>
  <dcterms:modified xsi:type="dcterms:W3CDTF">2024-03-20T02:05:03Z</dcterms:modified>
</cp:coreProperties>
</file>

<file path=docProps/thumbnail.jpeg>
</file>